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E3AD21-AEC6-4C92-A8B6-6217F1F90533}" type="datetimeFigureOut">
              <a:rPr lang="en-US" smtClean="0"/>
              <a:t>12/3/2012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0446FA-BB85-4024-BCE6-2203A31D0720}" type="slidenum">
              <a:rPr lang="en-US" smtClean="0"/>
              <a:t>‹#›</a:t>
            </a:fld>
            <a:endParaRPr lang="en-US"/>
          </a:p>
        </p:txBody>
      </p:sp>
    </p:spTree>
    <p:extLst>
      <p:ext uri="{BB962C8B-B14F-4D97-AF65-F5344CB8AC3E}">
        <p14:creationId xmlns:p14="http://schemas.microsoft.com/office/powerpoint/2010/main" val="2480719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0446FA-BB85-4024-BCE6-2203A31D0720}" type="slidenum">
              <a:rPr lang="en-US" smtClean="0"/>
              <a:t>1</a:t>
            </a:fld>
            <a:endParaRPr lang="en-US"/>
          </a:p>
        </p:txBody>
      </p:sp>
    </p:spTree>
    <p:extLst>
      <p:ext uri="{BB962C8B-B14F-4D97-AF65-F5344CB8AC3E}">
        <p14:creationId xmlns:p14="http://schemas.microsoft.com/office/powerpoint/2010/main" val="2122868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175B59C-BA8F-4E6A-B022-1CB5561A6174}" type="datetimeFigureOut">
              <a:rPr lang="en-US" smtClean="0"/>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AF23D-86FD-4B76-989A-6C67612E514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75B59C-BA8F-4E6A-B022-1CB5561A6174}" type="datetimeFigureOut">
              <a:rPr lang="en-US" smtClean="0"/>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AF23D-86FD-4B76-989A-6C67612E514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75B59C-BA8F-4E6A-B022-1CB5561A6174}" type="datetimeFigureOut">
              <a:rPr lang="en-US" smtClean="0"/>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AF23D-86FD-4B76-989A-6C67612E514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5175B59C-BA8F-4E6A-B022-1CB5561A6174}" type="datetimeFigureOut">
              <a:rPr lang="en-US" smtClean="0"/>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AF23D-86FD-4B76-989A-6C67612E514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75B59C-BA8F-4E6A-B022-1CB5561A6174}" type="datetimeFigureOut">
              <a:rPr lang="en-US" smtClean="0"/>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0AF23D-86FD-4B76-989A-6C67612E514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175B59C-BA8F-4E6A-B022-1CB5561A6174}" type="datetimeFigureOut">
              <a:rPr lang="en-US" smtClean="0"/>
              <a:t>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AF23D-86FD-4B76-989A-6C67612E514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75B59C-BA8F-4E6A-B022-1CB5561A6174}" type="datetimeFigureOut">
              <a:rPr lang="en-US" smtClean="0"/>
              <a:t>12/3/2012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0AF23D-86FD-4B76-989A-6C67612E514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75B59C-BA8F-4E6A-B022-1CB5561A6174}" type="datetimeFigureOut">
              <a:rPr lang="en-US" smtClean="0"/>
              <a:t>12/3/2012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0AF23D-86FD-4B76-989A-6C67612E514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75B59C-BA8F-4E6A-B022-1CB5561A6174}" type="datetimeFigureOut">
              <a:rPr lang="en-US" smtClean="0"/>
              <a:t>12/3/2012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0AF23D-86FD-4B76-989A-6C67612E514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75B59C-BA8F-4E6A-B022-1CB5561A6174}" type="datetimeFigureOut">
              <a:rPr lang="en-US" smtClean="0"/>
              <a:t>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AF23D-86FD-4B76-989A-6C67612E514F}"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75B59C-BA8F-4E6A-B022-1CB5561A6174}" type="datetimeFigureOut">
              <a:rPr lang="en-US" smtClean="0"/>
              <a:t>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0AF23D-86FD-4B76-989A-6C67612E514F}" type="slidenum">
              <a:rPr lang="en-US" smtClean="0"/>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5175B59C-BA8F-4E6A-B022-1CB5561A6174}" type="datetimeFigureOut">
              <a:rPr lang="en-US" smtClean="0"/>
              <a:t>12/3/2012</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3D0AF23D-86FD-4B76-989A-6C67612E514F}" type="slidenum">
              <a:rPr lang="en-US" smtClean="0"/>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7030A0"/>
                </a:solidFill>
                <a:latin typeface="Bernard MT Condensed" pitchFamily="18" charset="0"/>
              </a:rPr>
              <a:t>W</a:t>
            </a:r>
            <a:r>
              <a:rPr lang="en-US" dirty="0" smtClean="0">
                <a:solidFill>
                  <a:schemeClr val="bg2">
                    <a:lumMod val="60000"/>
                    <a:lumOff val="40000"/>
                  </a:schemeClr>
                </a:solidFill>
                <a:latin typeface="Bernard MT Condensed" pitchFamily="18" charset="0"/>
              </a:rPr>
              <a:t>e</a:t>
            </a:r>
            <a:r>
              <a:rPr lang="en-US" dirty="0" smtClean="0">
                <a:solidFill>
                  <a:srgbClr val="7030A0"/>
                </a:solidFill>
                <a:latin typeface="Bernard MT Condensed" pitchFamily="18" charset="0"/>
              </a:rPr>
              <a:t>a</a:t>
            </a:r>
            <a:r>
              <a:rPr lang="en-US" dirty="0" smtClean="0">
                <a:solidFill>
                  <a:schemeClr val="bg2">
                    <a:lumMod val="60000"/>
                    <a:lumOff val="40000"/>
                  </a:schemeClr>
                </a:solidFill>
                <a:latin typeface="Bernard MT Condensed" pitchFamily="18" charset="0"/>
              </a:rPr>
              <a:t>t</a:t>
            </a:r>
            <a:r>
              <a:rPr lang="en-US" dirty="0" smtClean="0">
                <a:solidFill>
                  <a:srgbClr val="7030A0"/>
                </a:solidFill>
                <a:latin typeface="Bernard MT Condensed" pitchFamily="18" charset="0"/>
              </a:rPr>
              <a:t>h</a:t>
            </a:r>
            <a:r>
              <a:rPr lang="en-US" dirty="0" smtClean="0">
                <a:solidFill>
                  <a:schemeClr val="bg2">
                    <a:lumMod val="60000"/>
                    <a:lumOff val="40000"/>
                  </a:schemeClr>
                </a:solidFill>
                <a:latin typeface="Bernard MT Condensed" pitchFamily="18" charset="0"/>
              </a:rPr>
              <a:t>e</a:t>
            </a:r>
            <a:r>
              <a:rPr lang="en-US" dirty="0" smtClean="0">
                <a:solidFill>
                  <a:srgbClr val="7030A0"/>
                </a:solidFill>
                <a:latin typeface="Bernard MT Condensed" pitchFamily="18" charset="0"/>
              </a:rPr>
              <a:t>r </a:t>
            </a:r>
            <a:r>
              <a:rPr lang="en-US" dirty="0" smtClean="0">
                <a:solidFill>
                  <a:schemeClr val="bg2">
                    <a:lumMod val="60000"/>
                    <a:lumOff val="40000"/>
                  </a:schemeClr>
                </a:solidFill>
                <a:latin typeface="Bernard MT Condensed" pitchFamily="18" charset="0"/>
              </a:rPr>
              <a:t>U</a:t>
            </a:r>
            <a:r>
              <a:rPr lang="en-US" dirty="0" smtClean="0">
                <a:solidFill>
                  <a:srgbClr val="7030A0"/>
                </a:solidFill>
                <a:latin typeface="Bernard MT Condensed" pitchFamily="18" charset="0"/>
              </a:rPr>
              <a:t>n</a:t>
            </a:r>
            <a:r>
              <a:rPr lang="en-US" dirty="0" smtClean="0">
                <a:solidFill>
                  <a:schemeClr val="bg2">
                    <a:lumMod val="60000"/>
                    <a:lumOff val="40000"/>
                  </a:schemeClr>
                </a:solidFill>
                <a:latin typeface="Bernard MT Condensed" pitchFamily="18" charset="0"/>
              </a:rPr>
              <a:t>i</a:t>
            </a:r>
            <a:r>
              <a:rPr lang="en-US" dirty="0" smtClean="0">
                <a:solidFill>
                  <a:srgbClr val="7030A0"/>
                </a:solidFill>
                <a:latin typeface="Bernard MT Condensed" pitchFamily="18" charset="0"/>
              </a:rPr>
              <a:t>t</a:t>
            </a:r>
            <a:endParaRPr lang="en-US" dirty="0">
              <a:solidFill>
                <a:srgbClr val="7030A0"/>
              </a:solidFill>
              <a:latin typeface="Bernard MT Condensed" pitchFamily="18" charset="0"/>
            </a:endParaRPr>
          </a:p>
        </p:txBody>
      </p:sp>
      <p:sp>
        <p:nvSpPr>
          <p:cNvPr id="3" name="Subtitle 2"/>
          <p:cNvSpPr>
            <a:spLocks noGrp="1"/>
          </p:cNvSpPr>
          <p:nvPr>
            <p:ph type="subTitle" idx="1"/>
          </p:nvPr>
        </p:nvSpPr>
        <p:spPr/>
        <p:txBody>
          <a:bodyPr/>
          <a:lstStyle/>
          <a:p>
            <a:r>
              <a:rPr lang="en-US" dirty="0" smtClean="0">
                <a:solidFill>
                  <a:schemeClr val="bg2">
                    <a:lumMod val="60000"/>
                    <a:lumOff val="40000"/>
                  </a:schemeClr>
                </a:solidFill>
                <a:latin typeface="Bernard MT Condensed" pitchFamily="18" charset="0"/>
              </a:rPr>
              <a:t>By: Felicity </a:t>
            </a:r>
            <a:r>
              <a:rPr lang="en-US" dirty="0" err="1">
                <a:solidFill>
                  <a:schemeClr val="bg2">
                    <a:lumMod val="60000"/>
                    <a:lumOff val="40000"/>
                  </a:schemeClr>
                </a:solidFill>
                <a:latin typeface="Bernard MT Condensed" pitchFamily="18" charset="0"/>
              </a:rPr>
              <a:t>R</a:t>
            </a:r>
            <a:r>
              <a:rPr lang="en-US" dirty="0" err="1" smtClean="0">
                <a:solidFill>
                  <a:schemeClr val="bg2">
                    <a:lumMod val="60000"/>
                    <a:lumOff val="40000"/>
                  </a:schemeClr>
                </a:solidFill>
                <a:latin typeface="Bernard MT Condensed" pitchFamily="18" charset="0"/>
              </a:rPr>
              <a:t>eimann</a:t>
            </a:r>
            <a:endParaRPr lang="en-US" dirty="0">
              <a:solidFill>
                <a:schemeClr val="bg2">
                  <a:lumMod val="60000"/>
                  <a:lumOff val="40000"/>
                </a:schemeClr>
              </a:solidFill>
              <a:latin typeface="Bernard MT Condensed" pitchFamily="18" charset="0"/>
            </a:endParaRPr>
          </a:p>
        </p:txBody>
      </p:sp>
    </p:spTree>
    <p:extLst>
      <p:ext uri="{BB962C8B-B14F-4D97-AF65-F5344CB8AC3E}">
        <p14:creationId xmlns:p14="http://schemas.microsoft.com/office/powerpoint/2010/main" val="1526821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B0F0"/>
                </a:solidFill>
              </a:rPr>
              <a:t>vocabulary</a:t>
            </a:r>
            <a:endParaRPr lang="en-US" dirty="0">
              <a:solidFill>
                <a:srgbClr val="00B0F0"/>
              </a:solidFill>
            </a:endParaRPr>
          </a:p>
        </p:txBody>
      </p:sp>
      <p:sp>
        <p:nvSpPr>
          <p:cNvPr id="3" name="Content Placeholder 2"/>
          <p:cNvSpPr>
            <a:spLocks noGrp="1"/>
          </p:cNvSpPr>
          <p:nvPr>
            <p:ph idx="1"/>
          </p:nvPr>
        </p:nvSpPr>
        <p:spPr/>
        <p:txBody>
          <a:bodyPr anchor="t"/>
          <a:lstStyle/>
          <a:p>
            <a:pPr marL="0" indent="0">
              <a:buNone/>
            </a:pPr>
            <a:r>
              <a:rPr lang="en-US" dirty="0" smtClean="0">
                <a:solidFill>
                  <a:srgbClr val="7030A0"/>
                </a:solidFill>
              </a:rPr>
              <a:t>  Meteorologist- are scientist who studies the earth atmosphere.</a:t>
            </a:r>
          </a:p>
          <a:p>
            <a:endParaRPr lang="en-US" dirty="0">
              <a:solidFill>
                <a:srgbClr val="7030A0"/>
              </a:solidFill>
            </a:endParaRPr>
          </a:p>
          <a:p>
            <a:endParaRPr lang="en-US" dirty="0" smtClean="0">
              <a:solidFill>
                <a:srgbClr val="7030A0"/>
              </a:solidFill>
            </a:endParaRPr>
          </a:p>
          <a:p>
            <a:pPr marL="0" indent="0">
              <a:buNone/>
            </a:pPr>
            <a:r>
              <a:rPr lang="en-US" dirty="0">
                <a:solidFill>
                  <a:srgbClr val="7030A0"/>
                </a:solidFill>
              </a:rPr>
              <a:t> </a:t>
            </a:r>
            <a:r>
              <a:rPr lang="en-US" dirty="0" smtClean="0">
                <a:solidFill>
                  <a:srgbClr val="7030A0"/>
                </a:solidFill>
              </a:rPr>
              <a:t>   global warming-warming at the earths atmosphere. </a:t>
            </a:r>
            <a:endParaRPr lang="en-US" dirty="0">
              <a:solidFill>
                <a:srgbClr val="7030A0"/>
              </a:solidFill>
            </a:endParaRPr>
          </a:p>
        </p:txBody>
      </p:sp>
    </p:spTree>
    <p:extLst>
      <p:ext uri="{BB962C8B-B14F-4D97-AF65-F5344CB8AC3E}">
        <p14:creationId xmlns:p14="http://schemas.microsoft.com/office/powerpoint/2010/main" val="3658045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B0F0"/>
                </a:solidFill>
              </a:rPr>
              <a:t>Comprehension </a:t>
            </a:r>
            <a:endParaRPr lang="en-US" dirty="0">
              <a:solidFill>
                <a:srgbClr val="00B0F0"/>
              </a:solidFill>
            </a:endParaRPr>
          </a:p>
        </p:txBody>
      </p:sp>
      <p:sp>
        <p:nvSpPr>
          <p:cNvPr id="3" name="Content Placeholder 2"/>
          <p:cNvSpPr>
            <a:spLocks noGrp="1"/>
          </p:cNvSpPr>
          <p:nvPr>
            <p:ph idx="1"/>
          </p:nvPr>
        </p:nvSpPr>
        <p:spPr/>
        <p:txBody>
          <a:bodyPr anchor="t"/>
          <a:lstStyle/>
          <a:p>
            <a:r>
              <a:rPr lang="en-US" dirty="0" smtClean="0">
                <a:solidFill>
                  <a:srgbClr val="7030A0"/>
                </a:solidFill>
              </a:rPr>
              <a:t>Rainbow- </a:t>
            </a:r>
          </a:p>
          <a:p>
            <a:r>
              <a:rPr lang="en-US" dirty="0" smtClean="0">
                <a:solidFill>
                  <a:srgbClr val="7030A0"/>
                </a:solidFill>
              </a:rPr>
              <a:t>Fact #1 rainbows are formed bye the rain and the sun.</a:t>
            </a:r>
          </a:p>
          <a:p>
            <a:r>
              <a:rPr lang="en-US" dirty="0" smtClean="0">
                <a:solidFill>
                  <a:srgbClr val="7030A0"/>
                </a:solidFill>
              </a:rPr>
              <a:t>Fact #2 the colors are red, orange, yellow, green, blue, indigo, and violet.  </a:t>
            </a:r>
            <a:endParaRPr lang="en-US" dirty="0">
              <a:solidFill>
                <a:srgbClr val="7030A0"/>
              </a:solidFill>
            </a:endParaRPr>
          </a:p>
        </p:txBody>
      </p:sp>
    </p:spTree>
    <p:extLst>
      <p:ext uri="{BB962C8B-B14F-4D97-AF65-F5344CB8AC3E}">
        <p14:creationId xmlns:p14="http://schemas.microsoft.com/office/powerpoint/2010/main" val="4225709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B0F0"/>
                </a:solidFill>
              </a:rPr>
              <a:t>Lab idea </a:t>
            </a:r>
            <a:endParaRPr lang="en-US" dirty="0">
              <a:solidFill>
                <a:srgbClr val="00B0F0"/>
              </a:solidFill>
            </a:endParaRPr>
          </a:p>
        </p:txBody>
      </p:sp>
      <p:sp>
        <p:nvSpPr>
          <p:cNvPr id="3" name="Content Placeholder 2"/>
          <p:cNvSpPr>
            <a:spLocks noGrp="1"/>
          </p:cNvSpPr>
          <p:nvPr>
            <p:ph idx="1"/>
          </p:nvPr>
        </p:nvSpPr>
        <p:spPr/>
        <p:txBody>
          <a:bodyPr anchor="t"/>
          <a:lstStyle/>
          <a:p>
            <a:r>
              <a:rPr lang="en-US" dirty="0" smtClean="0">
                <a:solidFill>
                  <a:srgbClr val="7030A0"/>
                </a:solidFill>
              </a:rPr>
              <a:t> my lab idea is about once I went to a lab museum we made a rainbow. You take all the colors of the rainbow and put them in separate cups. Then you take separate small straw type things. You put your finger on top of the straw, then dip it in every color. When you take the straw out you take off your finger. Then you have you rainbow in a straw.      </a:t>
            </a:r>
            <a:endParaRPr lang="en-US" dirty="0">
              <a:solidFill>
                <a:srgbClr val="7030A0"/>
              </a:solidFill>
            </a:endParaRPr>
          </a:p>
        </p:txBody>
      </p:sp>
    </p:spTree>
    <p:extLst>
      <p:ext uri="{BB962C8B-B14F-4D97-AF65-F5344CB8AC3E}">
        <p14:creationId xmlns:p14="http://schemas.microsoft.com/office/powerpoint/2010/main" val="42092123"/>
      </p:ext>
    </p:extLst>
  </p:cSld>
  <p:clrMapOvr>
    <a:masterClrMapping/>
  </p:clrMapOvr>
</p:sld>
</file>

<file path=ppt/theme/theme1.xml><?xml version="1.0" encoding="utf-8"?>
<a:theme xmlns:a="http://schemas.openxmlformats.org/drawingml/2006/main" name="Summer">
  <a:themeElements>
    <a:clrScheme name="Custom 4">
      <a:dk1>
        <a:sysClr val="windowText" lastClr="000000"/>
      </a:dk1>
      <a:lt1>
        <a:sysClr val="window" lastClr="FFFFFF"/>
      </a:lt1>
      <a:dk2>
        <a:srgbClr val="00B0F0"/>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7030A0"/>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TC101972873[[fn=Summer]]</Template>
  <TotalTime>47</TotalTime>
  <Words>144</Words>
  <Application>Microsoft Office PowerPoint</Application>
  <PresentationFormat>On-screen Show (4:3)</PresentationFormat>
  <Paragraphs>14</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Summer</vt:lpstr>
      <vt:lpstr>Weather Unit</vt:lpstr>
      <vt:lpstr>vocabulary</vt:lpstr>
      <vt:lpstr>Comprehension </vt:lpstr>
      <vt:lpstr>Lab idea </vt:lpstr>
    </vt:vector>
  </TitlesOfParts>
  <Company>Somerset Emerson Academy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Weather Unit</dc:title>
  <dc:creator>Student</dc:creator>
  <cp:lastModifiedBy>Student</cp:lastModifiedBy>
  <cp:revision>5</cp:revision>
  <dcterms:created xsi:type="dcterms:W3CDTF">2012-12-03T22:06:44Z</dcterms:created>
  <dcterms:modified xsi:type="dcterms:W3CDTF">2012-12-03T22:54:03Z</dcterms:modified>
</cp:coreProperties>
</file>